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菜品名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菜品类型 · 日期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技法深度分析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操作要点</a:t>
            </a:r>
          </a:p>
          <a:p>
            <a:r>
              <a:t>科学原理</a:t>
            </a:r>
          </a:p>
          <a:p>
            <a:r>
              <a:t>关键参数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